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.tif>
</file>

<file path=ppt/media/image10.tif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21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22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182429520_1646x1646.jpeg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118295074_2675x2907.jpeg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9.png"/><Relationship Id="rId12" Type="http://schemas.openxmlformats.org/officeDocument/2006/relationships/image" Target="../media/image10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7" Type="http://schemas.openxmlformats.org/officeDocument/2006/relationships/image" Target="../media/image5.tif"/><Relationship Id="rId8" Type="http://schemas.openxmlformats.org/officeDocument/2006/relationships/image" Target="../media/image6.tif"/><Relationship Id="rId9" Type="http://schemas.openxmlformats.org/officeDocument/2006/relationships/image" Target="../media/image7.tif"/><Relationship Id="rId10" Type="http://schemas.openxmlformats.org/officeDocument/2006/relationships/image" Target="../media/image8.tif"/><Relationship Id="rId11" Type="http://schemas.openxmlformats.org/officeDocument/2006/relationships/image" Target="../media/image9.tif"/><Relationship Id="rId12" Type="http://schemas.openxmlformats.org/officeDocument/2006/relationships/image" Target="../media/image10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3.png"/><Relationship Id="rId12" Type="http://schemas.openxmlformats.org/officeDocument/2006/relationships/image" Target="../media/image10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4.png"/><Relationship Id="rId12" Type="http://schemas.openxmlformats.org/officeDocument/2006/relationships/image" Target="../media/image10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5.png"/><Relationship Id="rId12" Type="http://schemas.openxmlformats.org/officeDocument/2006/relationships/image" Target="../media/image10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6.png"/><Relationship Id="rId12" Type="http://schemas.openxmlformats.org/officeDocument/2006/relationships/image" Target="../media/image10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7.png"/><Relationship Id="rId12" Type="http://schemas.openxmlformats.org/officeDocument/2006/relationships/image" Target="../media/image10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6.tif"/><Relationship Id="rId7" Type="http://schemas.openxmlformats.org/officeDocument/2006/relationships/image" Target="../media/image7.tif"/><Relationship Id="rId8" Type="http://schemas.openxmlformats.org/officeDocument/2006/relationships/image" Target="../media/image8.tif"/><Relationship Id="rId9" Type="http://schemas.openxmlformats.org/officeDocument/2006/relationships/image" Target="../media/image9.tif"/><Relationship Id="rId10" Type="http://schemas.openxmlformats.org/officeDocument/2006/relationships/image" Target="../media/image5.tif"/><Relationship Id="rId11" Type="http://schemas.openxmlformats.org/officeDocument/2006/relationships/image" Target="../media/image8.png"/><Relationship Id="rId12" Type="http://schemas.openxmlformats.org/officeDocument/2006/relationships/image" Target="../media/image10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9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30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IADT Project 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IADT Project Presentation</a:t>
            </a:r>
          </a:p>
        </p:txBody>
      </p:sp>
      <p:sp>
        <p:nvSpPr>
          <p:cNvPr id="132" name="SIDDHARTHA   | AKASH    |    BALPREET   |  GOWTHAM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6" marL="0" indent="362711" algn="ctr" defTabSz="421004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i="1" sz="3570">
                <a:solidFill>
                  <a:srgbClr val="747676"/>
                </a:solidFill>
              </a:defRPr>
            </a:pPr>
            <a:r>
              <a:t>SIDDHARTHA   | AKASH    |    BALPREET   |  GOWTHAM         </a:t>
            </a:r>
          </a:p>
          <a:p>
            <a:pPr defTabSz="421004">
              <a:spcBef>
                <a:spcPts val="400"/>
              </a:spcBef>
              <a:defRPr sz="3570"/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2" grpId="2"/>
      <p:bldP build="whole" bldLvl="1" animBg="1" rev="0" advAuto="0" spid="13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7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308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09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0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1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2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3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4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5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316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318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319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7999011" y="10357201"/>
            <a:ext cx="3303066" cy="2671631"/>
          </a:xfrm>
          <a:prstGeom prst="rect">
            <a:avLst/>
          </a:prstGeom>
        </p:spPr>
      </p:pic>
      <p:pic>
        <p:nvPicPr>
          <p:cNvPr id="321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24" name="Rectangle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325" name="Line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26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346C3A"/>
                </a:solidFill>
              </a:defRPr>
            </a:lvl1pPr>
          </a:lstStyle>
          <a:p>
            <a:pPr/>
            <a:r>
              <a:t>Demonstration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2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mph" nodeType="afterEffect" presetSubtype="0" presetID="35" grpId="2" repeatCount="15000" fill="hold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6" grpId="1"/>
      <p:bldP build="whole" bldLvl="1" animBg="1" rev="0" advAuto="0" spid="326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35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342900" y="-317500"/>
            <a:ext cx="12750801" cy="14376400"/>
          </a:xfrm>
          <a:prstGeom prst="rect">
            <a:avLst/>
          </a:prstGeom>
          <a:ln w="9525">
            <a:round/>
          </a:ln>
        </p:spPr>
      </p:pic>
      <p:sp>
        <p:nvSpPr>
          <p:cNvPr id="136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792479">
              <a:spcBef>
                <a:spcPts val="3100"/>
              </a:spcBef>
              <a:defRPr sz="7200"/>
            </a:lvl1pPr>
          </a:lstStyle>
          <a:p>
            <a:pPr/>
            <a:r>
              <a:t>OVERview</a:t>
            </a:r>
          </a:p>
        </p:txBody>
      </p:sp>
      <p:sp>
        <p:nvSpPr>
          <p:cNvPr id="137" name="A web-application to check weather of a cit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web-application to check weather of a city</a:t>
            </a:r>
          </a:p>
          <a:p>
            <a:pPr/>
            <a:r>
              <a:t>Architecture includes a cloud and on-premise deployment</a:t>
            </a:r>
          </a:p>
          <a:p>
            <a:pPr/>
            <a:r>
              <a:t>Cloud platform : AWS</a:t>
            </a:r>
          </a:p>
        </p:txBody>
      </p:sp>
      <p:pic>
        <p:nvPicPr>
          <p:cNvPr id="138" name="Image" descr="Imag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81353" y="8524906"/>
            <a:ext cx="18110394" cy="5367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r" isContent="1" isInverted="0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3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Line"/>
          <p:cNvSpPr/>
          <p:nvPr/>
        </p:nvSpPr>
        <p:spPr>
          <a:xfrm>
            <a:off x="855344" y="2900211"/>
            <a:ext cx="12090401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41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3035" t="820" r="13309" b="729"/>
          <a:stretch>
            <a:fillRect/>
          </a:stretch>
        </p:blipFill>
        <p:spPr>
          <a:xfrm>
            <a:off x="14122400" y="0"/>
            <a:ext cx="10261600" cy="13716000"/>
          </a:xfrm>
          <a:prstGeom prst="rect">
            <a:avLst/>
          </a:prstGeom>
        </p:spPr>
      </p:pic>
      <p:sp>
        <p:nvSpPr>
          <p:cNvPr id="142" name="TOoLS Used"/>
          <p:cNvSpPr txBox="1"/>
          <p:nvPr>
            <p:ph type="title"/>
          </p:nvPr>
        </p:nvSpPr>
        <p:spPr>
          <a:xfrm>
            <a:off x="1016000" y="673732"/>
            <a:ext cx="12090400" cy="228357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TOoLS Used</a:t>
            </a:r>
          </a:p>
        </p:txBody>
      </p:sp>
      <p:pic>
        <p:nvPicPr>
          <p:cNvPr id="14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79661" y="3487200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3111" t="0" r="15796" b="6815"/>
          <a:stretch>
            <a:fillRect/>
          </a:stretch>
        </p:blipFill>
        <p:spPr>
          <a:xfrm>
            <a:off x="9906606" y="3039161"/>
            <a:ext cx="3947174" cy="33629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34217" y="7275285"/>
            <a:ext cx="5315015" cy="1439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291085" y="6235968"/>
            <a:ext cx="3801830" cy="38018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l="5278" t="23875" r="10257" b="23151"/>
          <a:stretch>
            <a:fillRect/>
          </a:stretch>
        </p:blipFill>
        <p:spPr>
          <a:xfrm>
            <a:off x="-408421" y="9956012"/>
            <a:ext cx="4238365" cy="20799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" descr="Image"/>
          <p:cNvPicPr>
            <a:picLocks noChangeAspect="1"/>
          </p:cNvPicPr>
          <p:nvPr/>
        </p:nvPicPr>
        <p:blipFill>
          <a:blip r:embed="rId8">
            <a:extLst/>
          </a:blip>
          <a:srcRect l="23990" t="0" r="23990" b="8127"/>
          <a:stretch>
            <a:fillRect/>
          </a:stretch>
        </p:blipFill>
        <p:spPr>
          <a:xfrm>
            <a:off x="10494169" y="9861527"/>
            <a:ext cx="3395755" cy="3126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596988" y="6305088"/>
            <a:ext cx="6648921" cy="42479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4013200" y="10223500"/>
            <a:ext cx="6096000" cy="304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4232837" y="3762804"/>
            <a:ext cx="441401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l="5278" t="23875" r="10257" b="23151"/>
          <a:stretch>
            <a:fillRect/>
          </a:stretch>
        </p:blipFill>
        <p:spPr>
          <a:xfrm>
            <a:off x="-281421" y="10083012"/>
            <a:ext cx="4238365" cy="20799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4822759" y="5855585"/>
            <a:ext cx="1439484" cy="1439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ageCurlDouble"/>
      </p:transition>
    </mc:Choice>
    <mc:Choice xmlns:p14="http://schemas.microsoft.com/office/powerpoint/2010/main" Requires="p14">
      <p:transition spd="med" advClick="1" p14:dur="1000">
        <p14:prism dir="d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3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164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65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66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67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68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69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70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71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72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174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175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030778" y="5936796"/>
            <a:ext cx="3755377" cy="2530405"/>
          </a:xfrm>
          <a:prstGeom prst="rect">
            <a:avLst/>
          </a:prstGeom>
        </p:spPr>
      </p:pic>
      <p:pic>
        <p:nvPicPr>
          <p:cNvPr id="177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5" grpId="3"/>
      <p:bldP build="whole" bldLvl="1" animBg="1" rev="0" advAuto="0" spid="174" grpId="1"/>
      <p:bldP build="whole" bldLvl="1" animBg="1" rev="0" advAuto="0" spid="17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7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188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89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0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1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2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3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4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5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96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198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199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5943627" y="5936796"/>
            <a:ext cx="2763839" cy="2212263"/>
          </a:xfrm>
          <a:prstGeom prst="rect">
            <a:avLst/>
          </a:prstGeom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1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212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3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4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5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6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7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8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19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20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222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223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9985985" y="2937716"/>
            <a:ext cx="3980708" cy="6879660"/>
          </a:xfrm>
          <a:prstGeom prst="rect">
            <a:avLst/>
          </a:prstGeom>
        </p:spPr>
      </p:pic>
      <p:pic>
        <p:nvPicPr>
          <p:cNvPr id="225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5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236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37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38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39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40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41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42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43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44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246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247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4140079" y="5586384"/>
            <a:ext cx="2915861" cy="2543232"/>
          </a:xfrm>
          <a:prstGeom prst="rect">
            <a:avLst/>
          </a:prstGeom>
        </p:spPr>
      </p:pic>
      <p:pic>
        <p:nvPicPr>
          <p:cNvPr id="249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9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260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1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2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3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4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5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6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7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68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270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271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7128883" y="2803339"/>
            <a:ext cx="3855843" cy="6918591"/>
          </a:xfrm>
          <a:prstGeom prst="rect">
            <a:avLst/>
          </a:prstGeom>
        </p:spPr>
      </p:pic>
      <p:pic>
        <p:nvPicPr>
          <p:cNvPr id="273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5192" y="6004077"/>
            <a:ext cx="3980709" cy="19903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3111" t="0" r="15796" b="6815"/>
          <a:stretch>
            <a:fillRect/>
          </a:stretch>
        </p:blipFill>
        <p:spPr>
          <a:xfrm>
            <a:off x="14216090" y="5493452"/>
            <a:ext cx="2763986" cy="2354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95505" y="8546572"/>
            <a:ext cx="3052772" cy="826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36632" y="7512860"/>
            <a:ext cx="2212263" cy="22122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23990" t="0" r="23990" b="8127"/>
          <a:stretch>
            <a:fillRect/>
          </a:stretch>
        </p:blipFill>
        <p:spPr>
          <a:xfrm>
            <a:off x="17009517" y="3097697"/>
            <a:ext cx="2054940" cy="189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0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57387" y="2677997"/>
            <a:ext cx="3980709" cy="25432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1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93069" y="3179436"/>
            <a:ext cx="3457645" cy="17288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84156" y="6565810"/>
            <a:ext cx="3248621" cy="12723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Image" descr="Image"/>
          <p:cNvPicPr>
            <a:picLocks noChangeAspect="1"/>
          </p:cNvPicPr>
          <p:nvPr/>
        </p:nvPicPr>
        <p:blipFill>
          <a:blip r:embed="rId10">
            <a:extLst/>
          </a:blip>
          <a:srcRect l="5278" t="23875" r="10257" b="23151"/>
          <a:stretch>
            <a:fillRect/>
          </a:stretch>
        </p:blipFill>
        <p:spPr>
          <a:xfrm>
            <a:off x="20271059" y="5630969"/>
            <a:ext cx="4238366" cy="207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3" name="Group"/>
          <p:cNvGrpSpPr/>
          <p:nvPr/>
        </p:nvGrpSpPr>
        <p:grpSpPr>
          <a:xfrm>
            <a:off x="4776800" y="4380317"/>
            <a:ext cx="17427943" cy="4461536"/>
            <a:chOff x="0" y="0"/>
            <a:chExt cx="17427941" cy="4461534"/>
          </a:xfrm>
        </p:grpSpPr>
        <p:sp>
          <p:nvSpPr>
            <p:cNvPr id="284" name="Line"/>
            <p:cNvSpPr/>
            <p:nvPr/>
          </p:nvSpPr>
          <p:spPr>
            <a:xfrm>
              <a:off x="0" y="2821680"/>
              <a:ext cx="1487632" cy="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85" name="Line"/>
            <p:cNvSpPr/>
            <p:nvPr/>
          </p:nvSpPr>
          <p:spPr>
            <a:xfrm flipV="1">
              <a:off x="3640697" y="1090623"/>
              <a:ext cx="1245273" cy="81630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86" name="Line"/>
            <p:cNvSpPr/>
            <p:nvPr/>
          </p:nvSpPr>
          <p:spPr>
            <a:xfrm>
              <a:off x="3746637" y="3601980"/>
              <a:ext cx="1295503" cy="377140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87" name="Line"/>
            <p:cNvSpPr/>
            <p:nvPr/>
          </p:nvSpPr>
          <p:spPr>
            <a:xfrm>
              <a:off x="8761159" y="387266"/>
              <a:ext cx="1137372" cy="816702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88" name="Line"/>
            <p:cNvSpPr/>
            <p:nvPr/>
          </p:nvSpPr>
          <p:spPr>
            <a:xfrm flipV="1">
              <a:off x="9153784" y="3602648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89" name="Line"/>
            <p:cNvSpPr/>
            <p:nvPr/>
          </p:nvSpPr>
          <p:spPr>
            <a:xfrm flipV="1">
              <a:off x="11568587" y="577072"/>
              <a:ext cx="817813" cy="817813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90" name="Line"/>
            <p:cNvSpPr/>
            <p:nvPr/>
          </p:nvSpPr>
          <p:spPr>
            <a:xfrm>
              <a:off x="12187561" y="3579536"/>
              <a:ext cx="881998" cy="881999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91" name="Line"/>
            <p:cNvSpPr/>
            <p:nvPr/>
          </p:nvSpPr>
          <p:spPr>
            <a:xfrm>
              <a:off x="16353572" y="-1"/>
              <a:ext cx="1074370" cy="107437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292" name="Line"/>
            <p:cNvSpPr/>
            <p:nvPr/>
          </p:nvSpPr>
          <p:spPr>
            <a:xfrm flipV="1">
              <a:off x="15753242" y="3205694"/>
              <a:ext cx="1662033" cy="810351"/>
            </a:xfrm>
            <a:prstGeom prst="line">
              <a:avLst/>
            </a:prstGeom>
            <a:noFill/>
            <a:ln w="25400" cap="flat">
              <a:solidFill>
                <a:srgbClr val="74767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spcBef>
                  <a:spcPts val="0"/>
                </a:spcBef>
                <a:defRPr i="0" spc="0" sz="3500"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</p:grpSp>
      <p:sp>
        <p:nvSpPr>
          <p:cNvPr id="294" name="TOoLS Used"/>
          <p:cNvSpPr txBox="1"/>
          <p:nvPr/>
        </p:nvSpPr>
        <p:spPr>
          <a:xfrm>
            <a:off x="5892671" y="694791"/>
            <a:ext cx="10950466" cy="146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511809">
              <a:lnSpc>
                <a:spcPct val="80000"/>
              </a:lnSpc>
              <a:spcBef>
                <a:spcPts val="0"/>
              </a:spcBef>
              <a:defRPr cap="all" i="0" spc="0" sz="10602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TOoLS Used</a:t>
            </a:r>
          </a:p>
        </p:txBody>
      </p:sp>
      <p:pic>
        <p:nvPicPr>
          <p:cNvPr id="295" name="Rectangle Rectangle" descr="Rectangle Rectangle"/>
          <p:cNvPicPr>
            <a:picLocks noChangeAspect="0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20765864" y="5626776"/>
            <a:ext cx="3457645" cy="1990355"/>
          </a:xfrm>
          <a:prstGeom prst="rect">
            <a:avLst/>
          </a:prstGeom>
        </p:spPr>
      </p:pic>
      <p:pic>
        <p:nvPicPr>
          <p:cNvPr id="297" name="Image" descr="Image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389260" y="10448399"/>
            <a:ext cx="2355057" cy="2355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